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1" r:id="rId4"/>
    <p:sldMasterId id="2147484290" r:id="rId5"/>
    <p:sldMasterId id="2147484268" r:id="rId6"/>
    <p:sldMasterId id="2147484246" r:id="rId7"/>
    <p:sldMasterId id="2147484330" r:id="rId8"/>
  </p:sldMasterIdLst>
  <p:notesMasterIdLst>
    <p:notesMasterId r:id="rId26"/>
  </p:notesMasterIdLst>
  <p:handoutMasterIdLst>
    <p:handoutMasterId r:id="rId27"/>
  </p:handoutMasterIdLst>
  <p:sldIdLst>
    <p:sldId id="403" r:id="rId9"/>
    <p:sldId id="383" r:id="rId10"/>
    <p:sldId id="408" r:id="rId11"/>
    <p:sldId id="409" r:id="rId12"/>
    <p:sldId id="410" r:id="rId13"/>
    <p:sldId id="411" r:id="rId14"/>
    <p:sldId id="412" r:id="rId15"/>
    <p:sldId id="404" r:id="rId16"/>
    <p:sldId id="405" r:id="rId17"/>
    <p:sldId id="406" r:id="rId18"/>
    <p:sldId id="407" r:id="rId19"/>
    <p:sldId id="413" r:id="rId20"/>
    <p:sldId id="414" r:id="rId21"/>
    <p:sldId id="415" r:id="rId22"/>
    <p:sldId id="416" r:id="rId23"/>
    <p:sldId id="417" r:id="rId24"/>
    <p:sldId id="372" r:id="rId25"/>
  </p:sldIdLst>
  <p:sldSz cx="12436475" cy="6994525"/>
  <p:notesSz cx="6858000" cy="9144000"/>
  <p:defaultTextStyle>
    <a:defPPr>
      <a:defRPr lang="en-US"/>
    </a:defPPr>
    <a:lvl1pPr marL="0" algn="l" defTabSz="932503" rtl="0" eaLnBrk="1" latinLnBrk="0" hangingPunct="1">
      <a:defRPr sz="1800" kern="1200">
        <a:solidFill>
          <a:schemeClr val="tx1"/>
        </a:solidFill>
        <a:latin typeface="+mn-lt"/>
        <a:ea typeface="+mn-ea"/>
        <a:cs typeface="+mn-cs"/>
      </a:defRPr>
    </a:lvl1pPr>
    <a:lvl2pPr marL="466252" algn="l" defTabSz="932503" rtl="0" eaLnBrk="1" latinLnBrk="0" hangingPunct="1">
      <a:defRPr sz="1800" kern="1200">
        <a:solidFill>
          <a:schemeClr val="tx1"/>
        </a:solidFill>
        <a:latin typeface="+mn-lt"/>
        <a:ea typeface="+mn-ea"/>
        <a:cs typeface="+mn-cs"/>
      </a:defRPr>
    </a:lvl2pPr>
    <a:lvl3pPr marL="932503" algn="l" defTabSz="932503" rtl="0" eaLnBrk="1" latinLnBrk="0" hangingPunct="1">
      <a:defRPr sz="1800" kern="1200">
        <a:solidFill>
          <a:schemeClr val="tx1"/>
        </a:solidFill>
        <a:latin typeface="+mn-lt"/>
        <a:ea typeface="+mn-ea"/>
        <a:cs typeface="+mn-cs"/>
      </a:defRPr>
    </a:lvl3pPr>
    <a:lvl4pPr marL="1398755" algn="l" defTabSz="932503" rtl="0" eaLnBrk="1" latinLnBrk="0" hangingPunct="1">
      <a:defRPr sz="1800" kern="1200">
        <a:solidFill>
          <a:schemeClr val="tx1"/>
        </a:solidFill>
        <a:latin typeface="+mn-lt"/>
        <a:ea typeface="+mn-ea"/>
        <a:cs typeface="+mn-cs"/>
      </a:defRPr>
    </a:lvl4pPr>
    <a:lvl5pPr marL="1865006" algn="l" defTabSz="932503" rtl="0" eaLnBrk="1" latinLnBrk="0" hangingPunct="1">
      <a:defRPr sz="1800" kern="1200">
        <a:solidFill>
          <a:schemeClr val="tx1"/>
        </a:solidFill>
        <a:latin typeface="+mn-lt"/>
        <a:ea typeface="+mn-ea"/>
        <a:cs typeface="+mn-cs"/>
      </a:defRPr>
    </a:lvl5pPr>
    <a:lvl6pPr marL="2331259" algn="l" defTabSz="932503" rtl="0" eaLnBrk="1" latinLnBrk="0" hangingPunct="1">
      <a:defRPr sz="1800" kern="1200">
        <a:solidFill>
          <a:schemeClr val="tx1"/>
        </a:solidFill>
        <a:latin typeface="+mn-lt"/>
        <a:ea typeface="+mn-ea"/>
        <a:cs typeface="+mn-cs"/>
      </a:defRPr>
    </a:lvl6pPr>
    <a:lvl7pPr marL="2797510" algn="l" defTabSz="932503" rtl="0" eaLnBrk="1" latinLnBrk="0" hangingPunct="1">
      <a:defRPr sz="1800" kern="1200">
        <a:solidFill>
          <a:schemeClr val="tx1"/>
        </a:solidFill>
        <a:latin typeface="+mn-lt"/>
        <a:ea typeface="+mn-ea"/>
        <a:cs typeface="+mn-cs"/>
      </a:defRPr>
    </a:lvl7pPr>
    <a:lvl8pPr marL="3263762" algn="l" defTabSz="932503" rtl="0" eaLnBrk="1" latinLnBrk="0" hangingPunct="1">
      <a:defRPr sz="1800" kern="1200">
        <a:solidFill>
          <a:schemeClr val="tx1"/>
        </a:solidFill>
        <a:latin typeface="+mn-lt"/>
        <a:ea typeface="+mn-ea"/>
        <a:cs typeface="+mn-cs"/>
      </a:defRPr>
    </a:lvl8pPr>
    <a:lvl9pPr marL="3730014" algn="l" defTabSz="93250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8">
          <p15:clr>
            <a:srgbClr val="A4A3A4"/>
          </p15:clr>
        </p15:guide>
        <p15:guide id="6" orient="horz" pos="3643">
          <p15:clr>
            <a:srgbClr val="A4A3A4"/>
          </p15:clr>
        </p15:guide>
        <p15:guide id="7" orient="horz" pos="3067">
          <p15:clr>
            <a:srgbClr val="A4A3A4"/>
          </p15:clr>
        </p15:guide>
        <p15:guide id="8" orient="horz" pos="1915">
          <p15:clr>
            <a:srgbClr val="A4A3A4"/>
          </p15:clr>
        </p15:guide>
        <p15:guide id="9" orient="horz" pos="4392">
          <p15:clr>
            <a:srgbClr val="A4A3A4"/>
          </p15:clr>
        </p15:guide>
        <p15:guide id="10" pos="173">
          <p15:clr>
            <a:srgbClr val="A4A3A4"/>
          </p15:clr>
        </p15:guide>
        <p15:guide id="11" pos="1325">
          <p15:clr>
            <a:srgbClr val="A4A3A4"/>
          </p15:clr>
        </p15:guide>
        <p15:guide id="12" pos="7661">
          <p15:clr>
            <a:srgbClr val="A4A3A4"/>
          </p15:clr>
        </p15:guide>
        <p15:guide id="13" pos="749">
          <p15:clr>
            <a:srgbClr val="A4A3A4"/>
          </p15:clr>
        </p15:guide>
        <p15:guide id="14" pos="7085">
          <p15:clr>
            <a:srgbClr val="A4A3A4"/>
          </p15:clr>
        </p15:guide>
        <p15:guide id="15" pos="3629">
          <p15:clr>
            <a:srgbClr val="A4A3A4"/>
          </p15:clr>
        </p15:guide>
        <p15:guide id="16" pos="1901">
          <p15:clr>
            <a:srgbClr val="A4A3A4"/>
          </p15:clr>
        </p15:guide>
        <p15:guide id="17" pos="2477">
          <p15:clr>
            <a:srgbClr val="A4A3A4"/>
          </p15:clr>
        </p15:guide>
        <p15:guide id="18" pos="4205">
          <p15:clr>
            <a:srgbClr val="A4A3A4"/>
          </p15:clr>
        </p15:guide>
        <p15:guide id="19" pos="4781">
          <p15:clr>
            <a:srgbClr val="A4A3A4"/>
          </p15:clr>
        </p15:guide>
        <p15:guide id="20" pos="5357">
          <p15:clr>
            <a:srgbClr val="A4A3A4"/>
          </p15:clr>
        </p15:guide>
        <p15:guide id="21" pos="5933">
          <p15:clr>
            <a:srgbClr val="A4A3A4"/>
          </p15:clr>
        </p15:guide>
        <p15:guide id="22" pos="6509">
          <p15:clr>
            <a:srgbClr val="A4A3A4"/>
          </p15:clr>
        </p15:guide>
        <p15:guide id="23"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000000"/>
    <a:srgbClr val="969696"/>
    <a:srgbClr val="002050"/>
    <a:srgbClr val="442359"/>
    <a:srgbClr val="333333"/>
    <a:srgbClr val="00FFFF"/>
    <a:srgbClr val="CC00CC"/>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62" autoAdjust="0"/>
    <p:restoredTop sz="87962" autoAdjust="0"/>
  </p:normalViewPr>
  <p:slideViewPr>
    <p:cSldViewPr>
      <p:cViewPr varScale="1">
        <p:scale>
          <a:sx n="65" d="100"/>
          <a:sy n="65" d="100"/>
        </p:scale>
        <p:origin x="402" y="51"/>
      </p:cViewPr>
      <p:guideLst>
        <p:guide orient="horz" pos="188"/>
        <p:guide orient="horz" pos="763"/>
        <p:guide orient="horz" pos="1339"/>
        <p:guide orient="horz" pos="2491"/>
        <p:guide orient="horz" pos="4218"/>
        <p:guide orient="horz" pos="3643"/>
        <p:guide orient="horz" pos="3067"/>
        <p:guide orient="horz" pos="1915"/>
        <p:guide orient="horz" pos="4392"/>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95" d="100"/>
          <a:sy n="95" d="100"/>
        </p:scale>
        <p:origin x="-358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commentAuthors" Target="commentAuthor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Build 2012</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6/9/2016</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Build 2012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6/9/2016</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03" rtl="0" eaLnBrk="1" latinLnBrk="0" hangingPunct="1">
      <a:lnSpc>
        <a:spcPct val="90000"/>
      </a:lnSpc>
      <a:spcAft>
        <a:spcPts val="340"/>
      </a:spcAft>
      <a:defRPr sz="1000" kern="1200">
        <a:solidFill>
          <a:schemeClr val="tx1"/>
        </a:solidFill>
        <a:latin typeface="Segoe UI Light" pitchFamily="34" charset="0"/>
        <a:ea typeface="+mn-ea"/>
        <a:cs typeface="+mn-cs"/>
      </a:defRPr>
    </a:lvl1pPr>
    <a:lvl2pPr marL="217206" indent="-107928"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2pPr>
    <a:lvl3pPr marL="334578"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3pPr>
    <a:lvl4pPr marL="492423" indent="-149751"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4pPr>
    <a:lvl5pPr marL="627335"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5pPr>
    <a:lvl6pPr marL="2331259" algn="l" defTabSz="932503" rtl="0" eaLnBrk="1" latinLnBrk="0" hangingPunct="1">
      <a:defRPr sz="1200" kern="1200">
        <a:solidFill>
          <a:schemeClr val="tx1"/>
        </a:solidFill>
        <a:latin typeface="+mn-lt"/>
        <a:ea typeface="+mn-ea"/>
        <a:cs typeface="+mn-cs"/>
      </a:defRPr>
    </a:lvl6pPr>
    <a:lvl7pPr marL="2797510" algn="l" defTabSz="932503" rtl="0" eaLnBrk="1" latinLnBrk="0" hangingPunct="1">
      <a:defRPr sz="1200" kern="1200">
        <a:solidFill>
          <a:schemeClr val="tx1"/>
        </a:solidFill>
        <a:latin typeface="+mn-lt"/>
        <a:ea typeface="+mn-ea"/>
        <a:cs typeface="+mn-cs"/>
      </a:defRPr>
    </a:lvl7pPr>
    <a:lvl8pPr marL="3263762" algn="l" defTabSz="932503" rtl="0" eaLnBrk="1" latinLnBrk="0" hangingPunct="1">
      <a:defRPr sz="1200" kern="1200">
        <a:solidFill>
          <a:schemeClr val="tx1"/>
        </a:solidFill>
        <a:latin typeface="+mn-lt"/>
        <a:ea typeface="+mn-ea"/>
        <a:cs typeface="+mn-cs"/>
      </a:defRPr>
    </a:lvl8pPr>
    <a:lvl9pPr marL="3730014" algn="l" defTabSz="93250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230487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200517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312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926859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53694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82186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037409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2894595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74638" y="1211263"/>
            <a:ext cx="11887200" cy="5484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1820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rgbClr val="505050"/>
                    </a:gs>
                    <a:gs pos="100000">
                      <a:srgbClr val="505050"/>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930666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8813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74638" y="1211263"/>
            <a:ext cx="11887200" cy="5484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4512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621232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rgbClr val="505050"/>
                    </a:gs>
                    <a:gs pos="100000">
                      <a:srgbClr val="505050"/>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a:t>Click to edit Master text styles</a:t>
            </a:r>
          </a:p>
        </p:txBody>
      </p:sp>
    </p:spTree>
    <p:extLst>
      <p:ext uri="{BB962C8B-B14F-4D97-AF65-F5344CB8AC3E}">
        <p14:creationId xmlns:p14="http://schemas.microsoft.com/office/powerpoint/2010/main" val="505180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rgbClr val="505050"/>
                    </a:gs>
                    <a:gs pos="100000">
                      <a:srgbClr val="505050"/>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41696338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19949735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a:t>Drag picture to placeholder or click icon to add</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7192191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4170673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7982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7459276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916378594"/>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91518576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55169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274638" y="2125663"/>
            <a:ext cx="11887200" cy="4572000"/>
          </a:xfrm>
        </p:spPr>
        <p:txBody>
          <a:bodyPr>
            <a:normAutofit/>
          </a:bodyPr>
          <a:lstStyle>
            <a:lvl1pPr>
              <a:spcAft>
                <a:spcPts val="816"/>
              </a:spcAft>
              <a:defRPr sz="2400">
                <a:latin typeface="Consolas" pitchFamily="49" charset="0"/>
                <a:cs typeface="Consolas" pitchFamily="49" charset="0"/>
              </a:defRPr>
            </a:lvl1pPr>
            <a:lvl2pPr>
              <a:spcAft>
                <a:spcPts val="816"/>
              </a:spcAft>
              <a:defRPr sz="2400">
                <a:latin typeface="Consolas" pitchFamily="49" charset="0"/>
                <a:cs typeface="Consolas" pitchFamily="49" charset="0"/>
              </a:defRPr>
            </a:lvl2pPr>
            <a:lvl3pPr>
              <a:spcAft>
                <a:spcPts val="816"/>
              </a:spcAft>
              <a:defRPr sz="2400">
                <a:latin typeface="Consolas" pitchFamily="49" charset="0"/>
                <a:cs typeface="Consolas" pitchFamily="49" charset="0"/>
              </a:defRPr>
            </a:lvl3pPr>
          </a:lstStyle>
          <a:p>
            <a:pPr lvl="0"/>
            <a:r>
              <a:rPr lang="en-US" dirty="0"/>
              <a:t>Click to edit Master text styles</a:t>
            </a:r>
          </a:p>
          <a:p>
            <a:pPr lvl="1"/>
            <a:r>
              <a:rPr lang="en-US" dirty="0"/>
              <a:t>Second level</a:t>
            </a:r>
          </a:p>
          <a:p>
            <a:pPr lvl="2"/>
            <a:r>
              <a:rPr lang="en-US" dirty="0"/>
              <a:t>Third level</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4528802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8327338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38502685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74638" y="1211263"/>
            <a:ext cx="11887200" cy="5484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02631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199480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26613484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7" name="Freeform 6"/>
          <p:cNvSpPr>
            <a:spLocks noEditPoints="1"/>
          </p:cNvSpPr>
          <p:nvPr userDrawn="1"/>
        </p:nvSpPr>
        <p:spPr bwMode="auto">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34018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40063"/>
            <a:ext cx="11887200" cy="914400"/>
          </a:xfrm>
        </p:spPr>
        <p:txBody>
          <a:bodyPr lIns="182880" tIns="146304" rIns="182880" bIns="146304" anchor="ctr">
            <a:noAutofit/>
          </a:bodyPr>
          <a:lstStyle>
            <a:lvl1pPr>
              <a:lnSpc>
                <a:spcPct val="90000"/>
              </a:lnSpc>
              <a:defRPr sz="660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dirty="0"/>
              <a:t>Click to edit master title style</a:t>
            </a:r>
          </a:p>
        </p:txBody>
      </p:sp>
      <p:sp>
        <p:nvSpPr>
          <p:cNvPr id="3" name="Subtitle 2"/>
          <p:cNvSpPr>
            <a:spLocks noGrp="1"/>
          </p:cNvSpPr>
          <p:nvPr>
            <p:ph type="subTitle" idx="1"/>
          </p:nvPr>
        </p:nvSpPr>
        <p:spPr>
          <a:xfrm>
            <a:off x="274640" y="5783263"/>
            <a:ext cx="7315199" cy="914400"/>
          </a:xfrm>
        </p:spPr>
        <p:txBody>
          <a:bodyPr lIns="182880" tIns="146304" rIns="182880" bIns="146304" anchor="b">
            <a:noAutofit/>
          </a:bodyPr>
          <a:lstStyle>
            <a:lvl1pPr marL="0" indent="0" algn="l">
              <a:lnSpc>
                <a:spcPct val="90000"/>
              </a:lnSpc>
              <a:spcBef>
                <a:spcPts val="0"/>
              </a:spcBef>
              <a:buNone/>
              <a:defRPr sz="2800" b="0" spc="-52" baseline="0">
                <a:gradFill>
                  <a:gsLst>
                    <a:gs pos="0">
                      <a:srgbClr val="FFFFFF"/>
                    </a:gs>
                    <a:gs pos="100000">
                      <a:srgbClr val="FFFFFF"/>
                    </a:gs>
                  </a:gsLst>
                  <a:lin ang="5400000" scaled="0"/>
                </a:gradFill>
                <a:latin typeface="+mn-lt"/>
                <a:cs typeface="Segoe UI" pitchFamily="34" charset="0"/>
              </a:defRPr>
            </a:lvl1pPr>
            <a:lvl2pPr marL="466207" indent="0" algn="ctr">
              <a:buNone/>
              <a:defRPr>
                <a:solidFill>
                  <a:schemeClr val="tx1">
                    <a:tint val="75000"/>
                  </a:schemeClr>
                </a:solidFill>
              </a:defRPr>
            </a:lvl2pPr>
            <a:lvl3pPr marL="932411" indent="0" algn="ctr">
              <a:buNone/>
              <a:defRPr>
                <a:solidFill>
                  <a:schemeClr val="tx1">
                    <a:tint val="75000"/>
                  </a:schemeClr>
                </a:solidFill>
              </a:defRPr>
            </a:lvl3pPr>
            <a:lvl4pPr marL="1398619" indent="0" algn="ctr">
              <a:buNone/>
              <a:defRPr>
                <a:solidFill>
                  <a:schemeClr val="tx1">
                    <a:tint val="75000"/>
                  </a:schemeClr>
                </a:solidFill>
              </a:defRPr>
            </a:lvl4pPr>
            <a:lvl5pPr marL="1864824" indent="0" algn="ctr">
              <a:buNone/>
              <a:defRPr>
                <a:solidFill>
                  <a:schemeClr val="tx1">
                    <a:tint val="75000"/>
                  </a:schemeClr>
                </a:solidFill>
              </a:defRPr>
            </a:lvl5pPr>
            <a:lvl6pPr marL="2331032" indent="0" algn="ctr">
              <a:buNone/>
              <a:defRPr>
                <a:solidFill>
                  <a:schemeClr val="tx1">
                    <a:tint val="75000"/>
                  </a:schemeClr>
                </a:solidFill>
              </a:defRPr>
            </a:lvl6pPr>
            <a:lvl7pPr marL="2797234" indent="0" algn="ctr">
              <a:buNone/>
              <a:defRPr>
                <a:solidFill>
                  <a:schemeClr val="tx1">
                    <a:tint val="75000"/>
                  </a:schemeClr>
                </a:solidFill>
              </a:defRPr>
            </a:lvl7pPr>
            <a:lvl8pPr marL="3263441" indent="0" algn="ctr">
              <a:buNone/>
              <a:defRPr>
                <a:solidFill>
                  <a:schemeClr val="tx1">
                    <a:tint val="75000"/>
                  </a:schemeClr>
                </a:solidFill>
              </a:defRPr>
            </a:lvl8pPr>
            <a:lvl9pPr marL="3729649" indent="0" algn="ctr">
              <a:buNone/>
              <a:defRPr>
                <a:solidFill>
                  <a:schemeClr val="tx1">
                    <a:tint val="75000"/>
                  </a:schemeClr>
                </a:solidFill>
              </a:defRPr>
            </a:lvl9pPr>
          </a:lstStyle>
          <a:p>
            <a:r>
              <a:rPr lang="en-US" dirty="0"/>
              <a:t>Click to edit Master subtitle style</a:t>
            </a:r>
          </a:p>
        </p:txBody>
      </p:sp>
      <p:pic>
        <p:nvPicPr>
          <p:cNvPr id="3074" name="Picture 2" descr="D:\Dropbox\DevRainSolutions\Logos\devrain\devrain-white-transpar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47237" y="5630862"/>
            <a:ext cx="2344159" cy="99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2837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6184077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a:t>Click to edit Master text styles</a:t>
            </a:r>
          </a:p>
        </p:txBody>
      </p:sp>
    </p:spTree>
    <p:extLst>
      <p:ext uri="{BB962C8B-B14F-4D97-AF65-F5344CB8AC3E}">
        <p14:creationId xmlns:p14="http://schemas.microsoft.com/office/powerpoint/2010/main" val="2416937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7952129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34050551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42245404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a:t>Drag picture to placeholder or click icon to add</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98910325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64571114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7261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5954880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1817123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7312325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rgbClr val="FFFFFF"/>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33632998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193807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492397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74638" y="1211263"/>
            <a:ext cx="11887200" cy="5484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17584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7054055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0223946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74638" y="2125663"/>
            <a:ext cx="11887202"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31532411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8948500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a:t>Click to edit Master text styles</a:t>
            </a:r>
          </a:p>
        </p:txBody>
      </p:sp>
    </p:spTree>
    <p:extLst>
      <p:ext uri="{BB962C8B-B14F-4D97-AF65-F5344CB8AC3E}">
        <p14:creationId xmlns:p14="http://schemas.microsoft.com/office/powerpoint/2010/main" val="42010323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99146198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37978051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a:t>Drag picture to placeholder or click icon to add</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6873763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612706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a:t>Click to edit Master text styles</a:t>
            </a:r>
          </a:p>
        </p:txBody>
      </p:sp>
    </p:spTree>
    <p:extLst>
      <p:ext uri="{BB962C8B-B14F-4D97-AF65-F5344CB8AC3E}">
        <p14:creationId xmlns:p14="http://schemas.microsoft.com/office/powerpoint/2010/main" val="1041511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73401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a:t>Drag picture to placeholder or click icon to add</a:t>
            </a:r>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48453226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0369508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9122378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2455878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224507977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74638" y="1211263"/>
            <a:ext cx="11887200" cy="5484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30831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43007746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86859855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94287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51465868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a:t>Click to edit Master text styles</a:t>
            </a:r>
          </a:p>
        </p:txBody>
      </p:sp>
    </p:spTree>
    <p:extLst>
      <p:ext uri="{BB962C8B-B14F-4D97-AF65-F5344CB8AC3E}">
        <p14:creationId xmlns:p14="http://schemas.microsoft.com/office/powerpoint/2010/main" val="88404168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372129048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181565853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5252209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0228547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4096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46146562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5871307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525464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11804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1161544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667604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theme" Target="../theme/theme3.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6" Type="http://schemas.openxmlformats.org/officeDocument/2006/relationships/theme" Target="../theme/theme5.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a:t>Click to edit Master title style</a:t>
            </a:r>
            <a:endParaRPr lang="en-US" dirty="0"/>
          </a:p>
        </p:txBody>
      </p:sp>
    </p:spTree>
    <p:extLst>
      <p:ext uri="{BB962C8B-B14F-4D97-AF65-F5344CB8AC3E}">
        <p14:creationId xmlns:p14="http://schemas.microsoft.com/office/powerpoint/2010/main" val="4264522774"/>
      </p:ext>
    </p:extLst>
  </p:cSld>
  <p:clrMap bg1="dk1" tx1="lt1" bg2="dk2" tx2="lt2" accent1="accent1" accent2="accent2" accent3="accent3" accent4="accent4" accent5="accent5" accent6="accent6" hlink="hlink" folHlink="folHlink"/>
  <p:sldLayoutIdLst>
    <p:sldLayoutId id="2147484182" r:id="rId1"/>
    <p:sldLayoutId id="2147484244" r:id="rId2"/>
    <p:sldLayoutId id="2147484183" r:id="rId3"/>
    <p:sldLayoutId id="2147484184" r:id="rId4"/>
    <p:sldLayoutId id="2147484245" r:id="rId5"/>
    <p:sldLayoutId id="2147484185" r:id="rId6"/>
    <p:sldLayoutId id="2147484186" r:id="rId7"/>
    <p:sldLayoutId id="2147484187" r:id="rId8"/>
    <p:sldLayoutId id="2147484191" r:id="rId9"/>
    <p:sldLayoutId id="2147484188" r:id="rId10"/>
    <p:sldLayoutId id="2147484196" r:id="rId11"/>
    <p:sldLayoutId id="2147484189" r:id="rId12"/>
    <p:sldLayoutId id="2147484217" r:id="rId13"/>
    <p:sldLayoutId id="2147484218" r:id="rId14"/>
    <p:sldLayoutId id="2147484198"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a:t>Click to edit master title style</a:t>
            </a:r>
          </a:p>
        </p:txBody>
      </p:sp>
    </p:spTree>
    <p:extLst>
      <p:ext uri="{BB962C8B-B14F-4D97-AF65-F5344CB8AC3E}">
        <p14:creationId xmlns:p14="http://schemas.microsoft.com/office/powerpoint/2010/main" val="106161235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9" r:id="rId13"/>
    <p:sldLayoutId id="2147484310" r:id="rId14"/>
    <p:sldLayoutId id="2147484321" r:id="rId15"/>
    <p:sldLayoutId id="2147484311" r:id="rId16"/>
  </p:sldLayoutIdLst>
  <p:txStyles>
    <p:titleStyle>
      <a:lvl1pPr algn="l" defTabSz="914166" rtl="0" eaLnBrk="1" latinLnBrk="0" hangingPunct="1">
        <a:spcBef>
          <a:spcPct val="0"/>
        </a:spcBef>
        <a:buNone/>
        <a:defRPr sz="4800" kern="1200">
          <a:gradFill>
            <a:gsLst>
              <a:gs pos="0">
                <a:srgbClr val="505050"/>
              </a:gs>
              <a:gs pos="100000">
                <a:srgbClr val="505050"/>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rgbClr val="505050"/>
              </a:gs>
              <a:gs pos="100000">
                <a:srgbClr val="505050"/>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rgbClr val="505050"/>
              </a:gs>
              <a:gs pos="100000">
                <a:srgbClr val="505050"/>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rgbClr val="505050"/>
              </a:gs>
              <a:gs pos="100000">
                <a:srgbClr val="505050"/>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rgbClr val="505050"/>
              </a:gs>
              <a:gs pos="100000">
                <a:srgbClr val="505050"/>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rgbClr val="505050"/>
              </a:gs>
              <a:gs pos="100000">
                <a:srgbClr val="505050"/>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a:t>Click to edit master title style</a:t>
            </a:r>
          </a:p>
        </p:txBody>
      </p:sp>
    </p:spTree>
    <p:extLst>
      <p:ext uri="{BB962C8B-B14F-4D97-AF65-F5344CB8AC3E}">
        <p14:creationId xmlns:p14="http://schemas.microsoft.com/office/powerpoint/2010/main" val="764641861"/>
      </p:ext>
    </p:extLst>
  </p:cSld>
  <p:clrMap bg1="dk1" tx1="lt1" bg2="dk2" tx2="lt2" accent1="accent1" accent2="accent2" accent3="accent3" accent4="accent4" accent5="accent5" accent6="accent6" hlink="hlink" folHlink="folHlink"/>
  <p:sldLayoutIdLst>
    <p:sldLayoutId id="2147484269" r:id="rId1"/>
    <p:sldLayoutId id="2147484270" r:id="rId2"/>
    <p:sldLayoutId id="2147484271" r:id="rId3"/>
    <p:sldLayoutId id="2147484272" r:id="rId4"/>
    <p:sldLayoutId id="2147484328" r:id="rId5"/>
    <p:sldLayoutId id="2147484320"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7" r:id="rId15"/>
    <p:sldLayoutId id="2147484288" r:id="rId16"/>
    <p:sldLayoutId id="2147484289" r:id="rId17"/>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a:t>Click to edit master title style</a:t>
            </a:r>
          </a:p>
        </p:txBody>
      </p:sp>
    </p:spTree>
    <p:extLst>
      <p:ext uri="{BB962C8B-B14F-4D97-AF65-F5344CB8AC3E}">
        <p14:creationId xmlns:p14="http://schemas.microsoft.com/office/powerpoint/2010/main" val="96111433"/>
      </p:ext>
    </p:extLst>
  </p:cSld>
  <p:clrMap bg1="dk1" tx1="lt1" bg2="dk2" tx2="lt2" accent1="accent1" accent2="accent2" accent3="accent3" accent4="accent4" accent5="accent5" accent6="accent6" hlink="hlink" folHlink="folHlink"/>
  <p:sldLayoutIdLst>
    <p:sldLayoutId id="2147484247" r:id="rId1"/>
    <p:sldLayoutId id="2147484248" r:id="rId2"/>
    <p:sldLayoutId id="2147484249" r:id="rId3"/>
    <p:sldLayoutId id="2147484250" r:id="rId4"/>
    <p:sldLayoutId id="2147484329"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65" r:id="rId14"/>
    <p:sldLayoutId id="2147484266" r:id="rId15"/>
    <p:sldLayoutId id="2147484267" r:id="rId16"/>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a:t>Click to edit Master title style</a:t>
            </a:r>
            <a:endParaRPr lang="en-US" dirty="0"/>
          </a:p>
        </p:txBody>
      </p:sp>
    </p:spTree>
    <p:extLst>
      <p:ext uri="{BB962C8B-B14F-4D97-AF65-F5344CB8AC3E}">
        <p14:creationId xmlns:p14="http://schemas.microsoft.com/office/powerpoint/2010/main" val="1607816293"/>
      </p:ext>
    </p:extLst>
  </p:cSld>
  <p:clrMap bg1="dk1" tx1="lt1" bg2="dk2" tx2="lt2" accent1="accent1" accent2="accent2" accent3="accent3" accent4="accent4" accent5="accent5" accent6="accent6" hlink="hlink" folHlink="folHlink"/>
  <p:sldLayoutIdLst>
    <p:sldLayoutId id="2147484331" r:id="rId1"/>
    <p:sldLayoutId id="2147484332" r:id="rId2"/>
    <p:sldLayoutId id="2147484333" r:id="rId3"/>
    <p:sldLayoutId id="2147484334" r:id="rId4"/>
    <p:sldLayoutId id="2147484335" r:id="rId5"/>
    <p:sldLayoutId id="2147484336" r:id="rId6"/>
    <p:sldLayoutId id="2147484337" r:id="rId7"/>
    <p:sldLayoutId id="2147484338" r:id="rId8"/>
    <p:sldLayoutId id="2147484339" r:id="rId9"/>
    <p:sldLayoutId id="2147484340" r:id="rId10"/>
    <p:sldLayoutId id="2147484341" r:id="rId11"/>
    <p:sldLayoutId id="2147484342" r:id="rId12"/>
    <p:sldLayoutId id="2147484343" r:id="rId13"/>
    <p:sldLayoutId id="2147484344" r:id="rId14"/>
    <p:sldLayoutId id="2147484345"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lex.krakovetskiy@devrain.com" TargetMode="External"/><Relationship Id="rId2" Type="http://schemas.openxmlformats.org/officeDocument/2006/relationships/hyperlink" Target="http://devrain.com/" TargetMode="External"/><Relationship Id="rId1" Type="http://schemas.openxmlformats.org/officeDocument/2006/relationships/slideLayout" Target="../slideLayouts/slideLayout53.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hyperlink" Target="http://devrain.com/"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3" Type="http://schemas.openxmlformats.org/officeDocument/2006/relationships/hyperlink" Target="https://angel.co/open-data-3" TargetMode="External"/><Relationship Id="rId2" Type="http://schemas.openxmlformats.org/officeDocument/2006/relationships/hyperlink" Target="http://theodi.org/open-data-means-business" TargetMode="Externa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1517649"/>
            <a:ext cx="9448799" cy="912813"/>
          </a:xfrm>
        </p:spPr>
        <p:txBody>
          <a:bodyPr/>
          <a:lstStyle/>
          <a:p>
            <a:r>
              <a:rPr lang="uk-UA" sz="6000" dirty="0" err="1"/>
              <a:t>Стартапи</a:t>
            </a:r>
            <a:r>
              <a:rPr lang="uk-UA" sz="6000" dirty="0"/>
              <a:t> на основі відкритих даних в Україні</a:t>
            </a:r>
            <a:br>
              <a:rPr lang="uk-UA" sz="6000" dirty="0"/>
            </a:br>
            <a:br>
              <a:rPr lang="en-US" sz="3200" dirty="0"/>
            </a:br>
            <a:r>
              <a:rPr lang="en-US" sz="2800" dirty="0"/>
              <a:t>Oleksandr Krakovetskyi</a:t>
            </a:r>
            <a:br>
              <a:rPr lang="en-US" sz="2800" dirty="0"/>
            </a:br>
            <a:r>
              <a:rPr lang="en-US" sz="2800" dirty="0"/>
              <a:t>CEO of DevRain Solutions, PhD</a:t>
            </a:r>
            <a:br>
              <a:rPr lang="en-US" sz="2800" dirty="0"/>
            </a:br>
            <a:r>
              <a:rPr lang="en-US" sz="2800" dirty="0"/>
              <a:t>Microsoft Regional Director, Microsoft MVP</a:t>
            </a:r>
            <a:br>
              <a:rPr lang="en-US" sz="4800" dirty="0"/>
            </a:br>
            <a:r>
              <a:rPr lang="en-US" sz="2800" dirty="0">
                <a:hlinkClick r:id="rId2"/>
              </a:rPr>
              <a:t>http://devrain.com</a:t>
            </a:r>
            <a:br>
              <a:rPr lang="en-US" sz="2800" dirty="0"/>
            </a:br>
            <a:r>
              <a:rPr lang="en-US" sz="2800" dirty="0">
                <a:hlinkClick r:id="rId3"/>
              </a:rPr>
              <a:t>alex.krakovetskiy@devrain.com</a:t>
            </a:r>
            <a:br>
              <a:rPr lang="en-US" sz="2800" dirty="0"/>
            </a:br>
            <a:r>
              <a:rPr lang="en-US" sz="2800" dirty="0"/>
              <a:t>@</a:t>
            </a:r>
            <a:r>
              <a:rPr lang="en-US" sz="2800" dirty="0" err="1"/>
              <a:t>msugvnua</a:t>
            </a:r>
            <a:r>
              <a:rPr lang="en-US" sz="2800" dirty="0"/>
              <a:t> </a:t>
            </a:r>
            <a:br>
              <a:rPr lang="en-US" dirty="0"/>
            </a:br>
            <a:endParaRPr lang="en-US" sz="4800" dirty="0"/>
          </a:p>
        </p:txBody>
      </p:sp>
      <p:pic>
        <p:nvPicPr>
          <p:cNvPr id="5" name="Picture 4" descr="https://fbcdn-sphotos-f-a.akamaihd.net/hphotos-ak-ash3/579355_400335379989595_1880358325_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4726" y="4411662"/>
            <a:ext cx="2046822" cy="2128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9737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6324599" cy="5257801"/>
          </a:xfrm>
        </p:spPr>
        <p:txBody>
          <a:bodyPr/>
          <a:lstStyle/>
          <a:p>
            <a:endParaRPr lang="en-US" sz="2700" dirty="0"/>
          </a:p>
        </p:txBody>
      </p:sp>
      <p:sp>
        <p:nvSpPr>
          <p:cNvPr id="4" name="Title 3"/>
          <p:cNvSpPr>
            <a:spLocks noGrp="1"/>
          </p:cNvSpPr>
          <p:nvPr>
            <p:ph type="title"/>
          </p:nvPr>
        </p:nvSpPr>
        <p:spPr/>
        <p:txBody>
          <a:bodyPr/>
          <a:lstStyle/>
          <a:p>
            <a:r>
              <a:rPr lang="ru-RU" dirty="0">
                <a:gradFill>
                  <a:gsLst>
                    <a:gs pos="0">
                      <a:schemeClr val="accent4"/>
                    </a:gs>
                    <a:gs pos="100000">
                      <a:schemeClr val="accent4"/>
                    </a:gs>
                  </a:gsLst>
                  <a:lin ang="5400000" scaled="0"/>
                </a:gradFill>
              </a:rPr>
              <a:t>Донор</a:t>
            </a:r>
            <a:r>
              <a:rPr lang="en-US" dirty="0">
                <a:gradFill>
                  <a:gsLst>
                    <a:gs pos="0">
                      <a:schemeClr val="accent4"/>
                    </a:gs>
                    <a:gs pos="100000">
                      <a:schemeClr val="accent4"/>
                    </a:gs>
                  </a:gsLst>
                  <a:lin ang="5400000" scaled="0"/>
                </a:gradFill>
              </a:rPr>
              <a:t>UA</a:t>
            </a:r>
            <a:endParaRPr lang="en-US" dirty="0"/>
          </a:p>
        </p:txBody>
      </p:sp>
      <p:pic>
        <p:nvPicPr>
          <p:cNvPr id="5" name="Picture 4"/>
          <p:cNvPicPr>
            <a:picLocks noChangeAspect="1"/>
          </p:cNvPicPr>
          <p:nvPr/>
        </p:nvPicPr>
        <p:blipFill>
          <a:blip r:embed="rId2"/>
          <a:stretch>
            <a:fillRect/>
          </a:stretch>
        </p:blipFill>
        <p:spPr>
          <a:xfrm>
            <a:off x="4465637" y="373062"/>
            <a:ext cx="7767694" cy="2271729"/>
          </a:xfrm>
          <a:prstGeom prst="rect">
            <a:avLst/>
          </a:prstGeom>
        </p:spPr>
      </p:pic>
      <p:pic>
        <p:nvPicPr>
          <p:cNvPr id="6" name="Picture 5"/>
          <p:cNvPicPr>
            <a:picLocks noChangeAspect="1"/>
          </p:cNvPicPr>
          <p:nvPr/>
        </p:nvPicPr>
        <p:blipFill>
          <a:blip r:embed="rId3"/>
          <a:stretch>
            <a:fillRect/>
          </a:stretch>
        </p:blipFill>
        <p:spPr>
          <a:xfrm>
            <a:off x="427038" y="2644791"/>
            <a:ext cx="8315386" cy="4214843"/>
          </a:xfrm>
          <a:prstGeom prst="rect">
            <a:avLst/>
          </a:prstGeom>
        </p:spPr>
      </p:pic>
    </p:spTree>
    <p:extLst>
      <p:ext uri="{BB962C8B-B14F-4D97-AF65-F5344CB8AC3E}">
        <p14:creationId xmlns:p14="http://schemas.microsoft.com/office/powerpoint/2010/main" val="135022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6324599" cy="5257801"/>
          </a:xfrm>
        </p:spPr>
        <p:txBody>
          <a:bodyPr/>
          <a:lstStyle/>
          <a:p>
            <a:endParaRPr lang="en-US" sz="2700" dirty="0"/>
          </a:p>
        </p:txBody>
      </p:sp>
      <p:sp>
        <p:nvSpPr>
          <p:cNvPr id="4" name="Title 3"/>
          <p:cNvSpPr>
            <a:spLocks noGrp="1"/>
          </p:cNvSpPr>
          <p:nvPr>
            <p:ph type="title"/>
          </p:nvPr>
        </p:nvSpPr>
        <p:spPr/>
        <p:txBody>
          <a:bodyPr/>
          <a:lstStyle/>
          <a:p>
            <a:r>
              <a:rPr lang="en-US" dirty="0" err="1">
                <a:gradFill>
                  <a:gsLst>
                    <a:gs pos="0">
                      <a:schemeClr val="accent4"/>
                    </a:gs>
                    <a:gs pos="100000">
                      <a:schemeClr val="accent4"/>
                    </a:gs>
                  </a:gsLst>
                  <a:lin ang="5400000" scaled="0"/>
                </a:gradFill>
              </a:rPr>
              <a:t>udonors</a:t>
            </a:r>
            <a:endParaRPr lang="en-US" dirty="0"/>
          </a:p>
        </p:txBody>
      </p:sp>
      <p:pic>
        <p:nvPicPr>
          <p:cNvPr id="7" name="Picture 6"/>
          <p:cNvPicPr>
            <a:picLocks noChangeAspect="1"/>
          </p:cNvPicPr>
          <p:nvPr/>
        </p:nvPicPr>
        <p:blipFill>
          <a:blip r:embed="rId2"/>
          <a:stretch>
            <a:fillRect/>
          </a:stretch>
        </p:blipFill>
        <p:spPr>
          <a:xfrm>
            <a:off x="0" y="1423815"/>
            <a:ext cx="12436475" cy="5578647"/>
          </a:xfrm>
          <a:prstGeom prst="rect">
            <a:avLst/>
          </a:prstGeom>
        </p:spPr>
      </p:pic>
    </p:spTree>
    <p:extLst>
      <p:ext uri="{BB962C8B-B14F-4D97-AF65-F5344CB8AC3E}">
        <p14:creationId xmlns:p14="http://schemas.microsoft.com/office/powerpoint/2010/main" val="3201407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6324599" cy="5257801"/>
          </a:xfrm>
        </p:spPr>
        <p:txBody>
          <a:bodyPr/>
          <a:lstStyle/>
          <a:p>
            <a:endParaRPr lang="en-US" sz="2700" dirty="0"/>
          </a:p>
        </p:txBody>
      </p:sp>
      <p:sp>
        <p:nvSpPr>
          <p:cNvPr id="4" name="Title 3"/>
          <p:cNvSpPr>
            <a:spLocks noGrp="1"/>
          </p:cNvSpPr>
          <p:nvPr>
            <p:ph type="title"/>
          </p:nvPr>
        </p:nvSpPr>
        <p:spPr/>
        <p:txBody>
          <a:bodyPr/>
          <a:lstStyle/>
          <a:p>
            <a:r>
              <a:rPr lang="en-US" dirty="0" err="1">
                <a:gradFill>
                  <a:gsLst>
                    <a:gs pos="0">
                      <a:schemeClr val="accent4"/>
                    </a:gs>
                    <a:gs pos="100000">
                      <a:schemeClr val="accent4"/>
                    </a:gs>
                  </a:gsLst>
                  <a:lin ang="5400000" scaled="0"/>
                </a:gradFill>
              </a:rPr>
              <a:t>iGov</a:t>
            </a:r>
            <a:endParaRPr lang="en-US" dirty="0"/>
          </a:p>
        </p:txBody>
      </p:sp>
      <p:pic>
        <p:nvPicPr>
          <p:cNvPr id="3" name="Picture 2"/>
          <p:cNvPicPr>
            <a:picLocks noChangeAspect="1"/>
          </p:cNvPicPr>
          <p:nvPr/>
        </p:nvPicPr>
        <p:blipFill>
          <a:blip r:embed="rId2"/>
          <a:stretch>
            <a:fillRect/>
          </a:stretch>
        </p:blipFill>
        <p:spPr>
          <a:xfrm>
            <a:off x="2918461" y="1058862"/>
            <a:ext cx="9240252" cy="5486400"/>
          </a:xfrm>
          <a:prstGeom prst="rect">
            <a:avLst/>
          </a:prstGeom>
        </p:spPr>
      </p:pic>
      <p:pic>
        <p:nvPicPr>
          <p:cNvPr id="9218" name="Picture 2" descr="https://scontent-waw1-1.xx.fbcdn.net/t31.0-8/13403949_10208343456879494_2948331139272910628_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9637" y="144462"/>
            <a:ext cx="8534400"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5321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1000"/>
                                        <p:tgtEl>
                                          <p:spTgt spid="9218"/>
                                        </p:tgtEl>
                                      </p:cBhvr>
                                    </p:animEffect>
                                    <p:anim calcmode="lin" valueType="num">
                                      <p:cBhvr>
                                        <p:cTn id="8" dur="1000" fill="hold"/>
                                        <p:tgtEl>
                                          <p:spTgt spid="9218"/>
                                        </p:tgtEl>
                                        <p:attrNameLst>
                                          <p:attrName>ppt_x</p:attrName>
                                        </p:attrNameLst>
                                      </p:cBhvr>
                                      <p:tavLst>
                                        <p:tav tm="0">
                                          <p:val>
                                            <p:strVal val="#ppt_x"/>
                                          </p:val>
                                        </p:tav>
                                        <p:tav tm="100000">
                                          <p:val>
                                            <p:strVal val="#ppt_x"/>
                                          </p:val>
                                        </p:tav>
                                      </p:tavLst>
                                    </p:anim>
                                    <p:anim calcmode="lin" valueType="num">
                                      <p:cBhvr>
                                        <p:cTn id="9"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.007</a:t>
            </a:r>
            <a:endParaRPr lang="en-US" dirty="0"/>
          </a:p>
        </p:txBody>
      </p:sp>
      <p:pic>
        <p:nvPicPr>
          <p:cNvPr id="10242" name="Picture 2" descr="http://ain.ua/wp-content/uploads/2016/06/2-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8237" y="1287462"/>
            <a:ext cx="9620250" cy="5124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87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941637" y="2201862"/>
            <a:ext cx="7772400" cy="4495801"/>
          </a:xfrm>
        </p:spPr>
        <p:txBody>
          <a:bodyPr/>
          <a:lstStyle/>
          <a:p>
            <a:r>
              <a:rPr lang="ru-RU" sz="2700" dirty="0"/>
              <a:t>В команде проекта задействованы семь человек, они же финансируют .007 из своего кармана. Также развивать систему помогают волонтеры. «Наш ресурс бесплатный. Мы не зарабатываем и не </a:t>
            </a:r>
            <a:r>
              <a:rPr lang="ru-RU" sz="2700" dirty="0" err="1"/>
              <a:t>монетизируем</a:t>
            </a:r>
            <a:r>
              <a:rPr lang="ru-RU" sz="2700" dirty="0"/>
              <a:t> его. Наша цель – создать качественный сервис и увеличить доступность информации для граждан», – утверждает Кравченко.</a:t>
            </a:r>
            <a:endParaRPr lang="en-US" sz="2700" dirty="0"/>
          </a:p>
        </p:txBody>
      </p:sp>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.007</a:t>
            </a:r>
            <a:endParaRPr lang="en-US" dirty="0"/>
          </a:p>
        </p:txBody>
      </p:sp>
    </p:spTree>
    <p:extLst>
      <p:ext uri="{BB962C8B-B14F-4D97-AF65-F5344CB8AC3E}">
        <p14:creationId xmlns:p14="http://schemas.microsoft.com/office/powerpoint/2010/main" val="561374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7" y="1363662"/>
            <a:ext cx="10287000" cy="5334001"/>
          </a:xfrm>
        </p:spPr>
        <p:txBody>
          <a:bodyPr/>
          <a:lstStyle/>
          <a:p>
            <a:pPr marL="514350" indent="-514350">
              <a:buAutoNum type="arabicPeriod"/>
            </a:pPr>
            <a:r>
              <a:rPr lang="ru-RU" sz="2700" dirty="0" err="1"/>
              <a:t>Державне</a:t>
            </a:r>
            <a:r>
              <a:rPr lang="ru-RU" sz="2700" dirty="0"/>
              <a:t> </a:t>
            </a:r>
            <a:r>
              <a:rPr lang="ru-RU" sz="2700" dirty="0" err="1"/>
              <a:t>фінансування</a:t>
            </a:r>
            <a:endParaRPr lang="ru-RU" sz="2700" dirty="0"/>
          </a:p>
          <a:p>
            <a:pPr marL="514350" indent="-514350">
              <a:buAutoNum type="arabicPeriod"/>
            </a:pPr>
            <a:r>
              <a:rPr lang="ru-RU" sz="2700" dirty="0"/>
              <a:t>Державно-</a:t>
            </a:r>
            <a:r>
              <a:rPr lang="ru-RU" sz="2700" dirty="0" err="1"/>
              <a:t>приватне</a:t>
            </a:r>
            <a:r>
              <a:rPr lang="ru-RU" sz="2700" dirty="0"/>
              <a:t> партнерство (</a:t>
            </a:r>
            <a:r>
              <a:rPr lang="ru-RU" sz="2700" dirty="0" err="1"/>
              <a:t>інтеграція</a:t>
            </a:r>
            <a:r>
              <a:rPr lang="ru-RU" sz="2700" dirty="0"/>
              <a:t> </a:t>
            </a:r>
            <a:r>
              <a:rPr lang="ru-RU" sz="2700" dirty="0" err="1"/>
              <a:t>сервісів</a:t>
            </a:r>
            <a:r>
              <a:rPr lang="ru-RU" sz="2700" dirty="0"/>
              <a:t>)</a:t>
            </a:r>
          </a:p>
          <a:p>
            <a:pPr marL="514350" indent="-514350">
              <a:buAutoNum type="arabicPeriod"/>
            </a:pPr>
            <a:r>
              <a:rPr lang="ru-RU" sz="2700" dirty="0" err="1"/>
              <a:t>Інфографіки</a:t>
            </a:r>
            <a:r>
              <a:rPr lang="ru-RU" sz="2700" dirty="0"/>
              <a:t>/</a:t>
            </a:r>
            <a:r>
              <a:rPr lang="ru-RU" sz="2700" dirty="0" err="1"/>
              <a:t>візуалізація</a:t>
            </a:r>
            <a:r>
              <a:rPr lang="ru-RU" sz="2700" dirty="0"/>
              <a:t>/</a:t>
            </a:r>
            <a:r>
              <a:rPr lang="ru-RU" sz="2700" dirty="0" err="1"/>
              <a:t>дешбоарди</a:t>
            </a:r>
            <a:endParaRPr lang="ru-RU" sz="2700" dirty="0"/>
          </a:p>
          <a:p>
            <a:pPr marL="514350" indent="-514350">
              <a:buAutoNum type="arabicPeriod"/>
            </a:pPr>
            <a:r>
              <a:rPr lang="ru-RU" sz="2700" dirty="0" err="1"/>
              <a:t>Експертні</a:t>
            </a:r>
            <a:r>
              <a:rPr lang="ru-RU" sz="2700" dirty="0"/>
              <a:t> </a:t>
            </a:r>
            <a:r>
              <a:rPr lang="ru-RU" sz="2700" dirty="0" err="1"/>
              <a:t>дані</a:t>
            </a:r>
            <a:r>
              <a:rPr lang="ru-RU" sz="2700" dirty="0"/>
              <a:t> (</a:t>
            </a:r>
            <a:r>
              <a:rPr lang="ru-RU" sz="2700" dirty="0" err="1"/>
              <a:t>аналітика</a:t>
            </a:r>
            <a:r>
              <a:rPr lang="ru-RU" sz="2700" dirty="0"/>
              <a:t>)</a:t>
            </a:r>
          </a:p>
          <a:p>
            <a:pPr marL="514350" indent="-514350">
              <a:buAutoNum type="arabicPeriod"/>
            </a:pPr>
            <a:r>
              <a:rPr lang="ru-RU" sz="2700" dirty="0"/>
              <a:t>Продаж </a:t>
            </a:r>
            <a:r>
              <a:rPr lang="ru-RU" sz="2700" dirty="0" err="1"/>
              <a:t>мобільних</a:t>
            </a:r>
            <a:r>
              <a:rPr lang="ru-RU" sz="2700" dirty="0"/>
              <a:t> </a:t>
            </a:r>
            <a:r>
              <a:rPr lang="ru-RU" sz="2700" dirty="0" err="1"/>
              <a:t>додатків</a:t>
            </a:r>
            <a:r>
              <a:rPr lang="ru-RU" sz="2700" dirty="0"/>
              <a:t>, </a:t>
            </a:r>
            <a:r>
              <a:rPr lang="ru-RU" sz="2700" dirty="0" err="1"/>
              <a:t>ботів</a:t>
            </a:r>
            <a:r>
              <a:rPr lang="ru-RU" sz="2700" dirty="0"/>
              <a:t>, </a:t>
            </a:r>
            <a:r>
              <a:rPr lang="ru-RU" sz="2700" dirty="0" err="1"/>
              <a:t>автоматизованих</a:t>
            </a:r>
            <a:r>
              <a:rPr lang="ru-RU" sz="2700" dirty="0"/>
              <a:t> систем</a:t>
            </a:r>
          </a:p>
          <a:p>
            <a:pPr marL="514350" indent="-514350">
              <a:buAutoNum type="arabicPeriod"/>
            </a:pPr>
            <a:r>
              <a:rPr lang="ru-RU" sz="2700" dirty="0" err="1"/>
              <a:t>Розробка</a:t>
            </a:r>
            <a:r>
              <a:rPr lang="ru-RU" sz="2700" dirty="0"/>
              <a:t> </a:t>
            </a:r>
            <a:r>
              <a:rPr lang="ru-RU" sz="2700" dirty="0" err="1"/>
              <a:t>додаткових</a:t>
            </a:r>
            <a:r>
              <a:rPr lang="ru-RU" sz="2700" dirty="0"/>
              <a:t> </a:t>
            </a:r>
            <a:r>
              <a:rPr lang="ru-RU" sz="2700" dirty="0" err="1"/>
              <a:t>віджетів</a:t>
            </a:r>
            <a:r>
              <a:rPr lang="ru-RU" sz="2700" dirty="0"/>
              <a:t>, </a:t>
            </a:r>
            <a:r>
              <a:rPr lang="ru-RU" sz="2700" dirty="0" err="1"/>
              <a:t>модулів</a:t>
            </a:r>
            <a:r>
              <a:rPr lang="ru-RU" sz="2700" dirty="0"/>
              <a:t>, </a:t>
            </a:r>
            <a:r>
              <a:rPr lang="ru-RU" sz="2700" dirty="0" err="1"/>
              <a:t>плагінів</a:t>
            </a:r>
            <a:r>
              <a:rPr lang="ru-RU" sz="2700" dirty="0"/>
              <a:t> (</a:t>
            </a:r>
            <a:r>
              <a:rPr lang="ru-RU" sz="2700" dirty="0" err="1"/>
              <a:t>закони</a:t>
            </a:r>
            <a:r>
              <a:rPr lang="ru-RU" sz="2700" dirty="0"/>
              <a:t> + </a:t>
            </a:r>
            <a:r>
              <a:rPr lang="en-US" sz="2700" dirty="0"/>
              <a:t>word</a:t>
            </a:r>
            <a:r>
              <a:rPr lang="ru-RU" sz="2700" dirty="0"/>
              <a:t>)</a:t>
            </a:r>
          </a:p>
          <a:p>
            <a:endParaRPr lang="en-US" sz="2700" dirty="0"/>
          </a:p>
        </p:txBody>
      </p:sp>
      <p:sp>
        <p:nvSpPr>
          <p:cNvPr id="4" name="Title 3"/>
          <p:cNvSpPr>
            <a:spLocks noGrp="1"/>
          </p:cNvSpPr>
          <p:nvPr>
            <p:ph type="title"/>
          </p:nvPr>
        </p:nvSpPr>
        <p:spPr/>
        <p:txBody>
          <a:bodyPr/>
          <a:lstStyle/>
          <a:p>
            <a:r>
              <a:rPr lang="uk-UA" dirty="0">
                <a:gradFill>
                  <a:gsLst>
                    <a:gs pos="0">
                      <a:schemeClr val="accent4"/>
                    </a:gs>
                    <a:gs pos="100000">
                      <a:schemeClr val="accent4"/>
                    </a:gs>
                  </a:gsLst>
                  <a:lin ang="5400000" scaled="0"/>
                </a:gradFill>
              </a:rPr>
              <a:t>Моделі монетизації</a:t>
            </a:r>
            <a:endParaRPr lang="en-US" dirty="0"/>
          </a:p>
        </p:txBody>
      </p:sp>
    </p:spTree>
    <p:extLst>
      <p:ext uri="{BB962C8B-B14F-4D97-AF65-F5344CB8AC3E}">
        <p14:creationId xmlns:p14="http://schemas.microsoft.com/office/powerpoint/2010/main" val="13014274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endParaRPr lang="en-US"/>
          </a:p>
        </p:txBody>
      </p:sp>
      <p:pic>
        <p:nvPicPr>
          <p:cNvPr id="7" name="Picture 6"/>
          <p:cNvPicPr>
            <a:picLocks noChangeAspect="1"/>
          </p:cNvPicPr>
          <p:nvPr/>
        </p:nvPicPr>
        <p:blipFill>
          <a:blip r:embed="rId2"/>
          <a:stretch>
            <a:fillRect/>
          </a:stretch>
        </p:blipFill>
        <p:spPr>
          <a:xfrm>
            <a:off x="1689728" y="449262"/>
            <a:ext cx="9057017" cy="6400800"/>
          </a:xfrm>
          <a:prstGeom prst="rect">
            <a:avLst/>
          </a:prstGeom>
        </p:spPr>
      </p:pic>
      <p:sp>
        <p:nvSpPr>
          <p:cNvPr id="8" name="Title 7"/>
          <p:cNvSpPr>
            <a:spLocks noGrp="1"/>
          </p:cNvSpPr>
          <p:nvPr>
            <p:ph type="title"/>
          </p:nvPr>
        </p:nvSpPr>
        <p:spPr/>
        <p:txBody>
          <a:bodyPr/>
          <a:lstStyle/>
          <a:p>
            <a:endParaRPr lang="en-US"/>
          </a:p>
        </p:txBody>
      </p:sp>
    </p:spTree>
    <p:extLst>
      <p:ext uri="{BB962C8B-B14F-4D97-AF65-F5344CB8AC3E}">
        <p14:creationId xmlns:p14="http://schemas.microsoft.com/office/powerpoint/2010/main" val="3828120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Q&amp;A</a:t>
            </a:r>
          </a:p>
        </p:txBody>
      </p:sp>
      <p:sp>
        <p:nvSpPr>
          <p:cNvPr id="3" name="Rectangle 2"/>
          <p:cNvSpPr/>
          <p:nvPr/>
        </p:nvSpPr>
        <p:spPr>
          <a:xfrm>
            <a:off x="4313237" y="2470210"/>
            <a:ext cx="7543800" cy="2062103"/>
          </a:xfrm>
          <a:prstGeom prst="rect">
            <a:avLst/>
          </a:prstGeom>
        </p:spPr>
        <p:txBody>
          <a:bodyPr wrap="square">
            <a:spAutoFit/>
          </a:bodyPr>
          <a:lstStyle/>
          <a:p>
            <a:r>
              <a:rPr lang="en-US" sz="3200" dirty="0">
                <a:solidFill>
                  <a:srgbClr val="FFFFFF"/>
                </a:solidFill>
              </a:rPr>
              <a:t>@</a:t>
            </a:r>
            <a:r>
              <a:rPr lang="en-US" sz="3200" dirty="0" err="1">
                <a:solidFill>
                  <a:srgbClr val="FFFFFF"/>
                </a:solidFill>
              </a:rPr>
              <a:t>msugvnua</a:t>
            </a:r>
            <a:endParaRPr lang="en-US" sz="3200" dirty="0">
              <a:solidFill>
                <a:srgbClr val="FFFFFF"/>
              </a:solidFill>
            </a:endParaRPr>
          </a:p>
          <a:p>
            <a:r>
              <a:rPr lang="en-US" sz="3200" dirty="0">
                <a:solidFill>
                  <a:srgbClr val="FFFFFF"/>
                </a:solidFill>
                <a:hlinkClick r:id="rId2"/>
              </a:rPr>
              <a:t>Alex.Krakovetskiy@devrain.com</a:t>
            </a:r>
            <a:r>
              <a:rPr lang="en-US" sz="3200" dirty="0">
                <a:solidFill>
                  <a:srgbClr val="FFFFFF"/>
                </a:solidFill>
              </a:rPr>
              <a:t> </a:t>
            </a:r>
          </a:p>
          <a:p>
            <a:endParaRPr lang="en-US" sz="3200" dirty="0">
              <a:solidFill>
                <a:srgbClr val="FFFFFF"/>
              </a:solidFill>
            </a:endParaRPr>
          </a:p>
          <a:p>
            <a:r>
              <a:rPr lang="en-US" sz="3200" dirty="0">
                <a:solidFill>
                  <a:srgbClr val="FFFFFF"/>
                </a:solidFill>
                <a:hlinkClick r:id="rId3"/>
              </a:rPr>
              <a:t>http://devrain.com</a:t>
            </a:r>
            <a:r>
              <a:rPr lang="en-US" sz="3200" dirty="0">
                <a:solidFill>
                  <a:srgbClr val="FFFFFF"/>
                </a:solidFill>
              </a:rPr>
              <a:t> </a:t>
            </a:r>
          </a:p>
        </p:txBody>
      </p:sp>
    </p:spTree>
    <p:extLst>
      <p:ext uri="{BB962C8B-B14F-4D97-AF65-F5344CB8AC3E}">
        <p14:creationId xmlns:p14="http://schemas.microsoft.com/office/powerpoint/2010/main" val="1270450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3"/>
            <a:ext cx="3962399" cy="4876800"/>
          </a:xfrm>
        </p:spPr>
        <p:txBody>
          <a:bodyPr/>
          <a:lstStyle/>
          <a:p>
            <a:r>
              <a:rPr lang="en-US" sz="2700" dirty="0">
                <a:hlinkClick r:id="rId2"/>
              </a:rPr>
              <a:t>http://theodi.org/open-data-means-business</a:t>
            </a:r>
            <a:endParaRPr lang="en-US" sz="2700" dirty="0"/>
          </a:p>
          <a:p>
            <a:endParaRPr lang="en-US" sz="2700" dirty="0"/>
          </a:p>
          <a:p>
            <a:r>
              <a:rPr lang="en-US" sz="2700" dirty="0"/>
              <a:t>Open Data Startups </a:t>
            </a:r>
            <a:r>
              <a:rPr lang="en-US" sz="2700" dirty="0">
                <a:hlinkClick r:id="rId3"/>
              </a:rPr>
              <a:t>https://angel.co/open-data-3</a:t>
            </a:r>
            <a:endParaRPr lang="uk-UA" sz="2700" dirty="0"/>
          </a:p>
          <a:p>
            <a:endParaRPr lang="uk-UA" sz="2700" dirty="0"/>
          </a:p>
          <a:p>
            <a:r>
              <a:rPr lang="en-US" sz="2700" dirty="0" err="1"/>
              <a:t>IoT</a:t>
            </a:r>
            <a:r>
              <a:rPr lang="en-US" sz="2700" dirty="0"/>
              <a:t>, ML, Big Data</a:t>
            </a:r>
          </a:p>
          <a:p>
            <a:endParaRPr lang="en-US" sz="2700" dirty="0"/>
          </a:p>
          <a:p>
            <a:r>
              <a:rPr lang="en-US" sz="2700" dirty="0"/>
              <a:t>  </a:t>
            </a:r>
          </a:p>
        </p:txBody>
      </p:sp>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Open data &amp; Business</a:t>
            </a:r>
            <a:endParaRPr lang="en-US" dirty="0"/>
          </a:p>
        </p:txBody>
      </p:sp>
      <p:pic>
        <p:nvPicPr>
          <p:cNvPr id="3076" name="Picture 4" descr="http://bd7a65e2cb448908f934-86a50c88e47af9e1fb58ce0672b5a500.r32.cf3.rackcdn.com/uploads/assets/3a/69/553a69adf362be096b000068/data_type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5237" y="1592263"/>
            <a:ext cx="6858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648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3"/>
            <a:ext cx="6324599" cy="4876800"/>
          </a:xfrm>
        </p:spPr>
        <p:txBody>
          <a:bodyPr/>
          <a:lstStyle/>
          <a:p>
            <a:pPr marL="514350" indent="-514350">
              <a:buAutoNum type="arabicPeriod"/>
            </a:pPr>
            <a:r>
              <a:rPr lang="uk-UA" sz="2700" dirty="0"/>
              <a:t>Дані</a:t>
            </a:r>
          </a:p>
          <a:p>
            <a:pPr marL="514350" indent="-514350">
              <a:buAutoNum type="arabicPeriod"/>
            </a:pPr>
            <a:r>
              <a:rPr lang="uk-UA" sz="2700" dirty="0"/>
              <a:t>Інформація</a:t>
            </a:r>
          </a:p>
          <a:p>
            <a:pPr marL="514350" indent="-514350">
              <a:buAutoNum type="arabicPeriod"/>
            </a:pPr>
            <a:r>
              <a:rPr lang="uk-UA" sz="2700" dirty="0"/>
              <a:t>Знання</a:t>
            </a:r>
          </a:p>
          <a:p>
            <a:pPr marL="514350" indent="-514350">
              <a:buAutoNum type="arabicPeriod"/>
            </a:pPr>
            <a:r>
              <a:rPr lang="uk-UA" sz="2700" dirty="0"/>
              <a:t>Мудрість</a:t>
            </a:r>
            <a:endParaRPr lang="en-US" sz="2700" dirty="0"/>
          </a:p>
        </p:txBody>
      </p:sp>
      <p:sp>
        <p:nvSpPr>
          <p:cNvPr id="4" name="Title 3"/>
          <p:cNvSpPr>
            <a:spLocks noGrp="1"/>
          </p:cNvSpPr>
          <p:nvPr>
            <p:ph type="title"/>
          </p:nvPr>
        </p:nvSpPr>
        <p:spPr/>
        <p:txBody>
          <a:bodyPr/>
          <a:lstStyle/>
          <a:p>
            <a:r>
              <a:rPr lang="uk-UA" dirty="0">
                <a:gradFill>
                  <a:gsLst>
                    <a:gs pos="0">
                      <a:schemeClr val="accent4"/>
                    </a:gs>
                    <a:gs pos="100000">
                      <a:schemeClr val="accent4"/>
                    </a:gs>
                  </a:gsLst>
                  <a:lin ang="5400000" scaled="0"/>
                </a:gradFill>
              </a:rPr>
              <a:t>Рівні даних</a:t>
            </a:r>
            <a:endParaRPr lang="en-US" dirty="0"/>
          </a:p>
        </p:txBody>
      </p:sp>
      <p:pic>
        <p:nvPicPr>
          <p:cNvPr id="3074" name="Picture 2" descr="http://www.redpointms.com/blog/wp-content/uploads/2011/11/TransitionLevel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5237" y="2735262"/>
            <a:ext cx="6612339"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299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Barcelona &amp; </a:t>
            </a:r>
            <a:r>
              <a:rPr lang="en-US" dirty="0" err="1">
                <a:gradFill>
                  <a:gsLst>
                    <a:gs pos="0">
                      <a:schemeClr val="accent4"/>
                    </a:gs>
                    <a:gs pos="100000">
                      <a:schemeClr val="accent4"/>
                    </a:gs>
                  </a:gsLst>
                  <a:lin ang="5400000" scaled="0"/>
                </a:gradFill>
              </a:rPr>
              <a:t>bism@rt</a:t>
            </a:r>
            <a:endParaRPr lang="en-US" dirty="0"/>
          </a:p>
        </p:txBody>
      </p:sp>
      <p:pic>
        <p:nvPicPr>
          <p:cNvPr id="4098" name="Picture 2" descr="http://image.slidesharecdn.com/bismart-150706115838-lva1-app6891/95/bismart-the-best-business-intelligence-solutions-in-the-world-7-638.jpg?cb=143618512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9637" y="1287462"/>
            <a:ext cx="9750204"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6649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Barcelona &amp; </a:t>
            </a:r>
            <a:r>
              <a:rPr lang="en-US" dirty="0" err="1">
                <a:gradFill>
                  <a:gsLst>
                    <a:gs pos="0">
                      <a:schemeClr val="accent4"/>
                    </a:gs>
                    <a:gs pos="100000">
                      <a:schemeClr val="accent4"/>
                    </a:gs>
                  </a:gsLst>
                  <a:lin ang="5400000" scaled="0"/>
                </a:gradFill>
              </a:rPr>
              <a:t>bism@rt</a:t>
            </a:r>
            <a:endParaRPr lang="en-US" dirty="0"/>
          </a:p>
        </p:txBody>
      </p:sp>
      <p:pic>
        <p:nvPicPr>
          <p:cNvPr id="6146" name="Picture 2" descr="Smart Destination&#10;&#10;Smart Destination provides the best experience&#10;to enjoy the best vacation of your lif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237" y="1220531"/>
            <a:ext cx="9750204"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2346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Barcelona &amp; </a:t>
            </a:r>
            <a:r>
              <a:rPr lang="en-US" dirty="0" err="1">
                <a:gradFill>
                  <a:gsLst>
                    <a:gs pos="0">
                      <a:schemeClr val="accent4"/>
                    </a:gs>
                    <a:gs pos="100000">
                      <a:schemeClr val="accent4"/>
                    </a:gs>
                  </a:gsLst>
                  <a:lin ang="5400000" scaled="0"/>
                </a:gradFill>
              </a:rPr>
              <a:t>bism@rt</a:t>
            </a:r>
            <a:endParaRPr lang="en-US" dirty="0"/>
          </a:p>
        </p:txBody>
      </p:sp>
      <p:pic>
        <p:nvPicPr>
          <p:cNvPr id="7170" name="Picture 2" descr="bism@rt&#10;&#10;pa--ywmmmu&#10;&#10;Economic activity insights BBVA&#10;&#10;Big Data is used to analyze the transactions made by credit cards&#10;&#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4837" y="1198409"/>
            <a:ext cx="9750204"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707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Barcelona &amp; </a:t>
            </a:r>
            <a:r>
              <a:rPr lang="en-US" dirty="0" err="1">
                <a:gradFill>
                  <a:gsLst>
                    <a:gs pos="0">
                      <a:schemeClr val="accent4"/>
                    </a:gs>
                    <a:gs pos="100000">
                      <a:schemeClr val="accent4"/>
                    </a:gs>
                  </a:gsLst>
                  <a:lin ang="5400000" scaled="0"/>
                </a:gradFill>
              </a:rPr>
              <a:t>bism@rt</a:t>
            </a:r>
            <a:endParaRPr lang="en-US" dirty="0"/>
          </a:p>
        </p:txBody>
      </p:sp>
      <p:pic>
        <p:nvPicPr>
          <p:cNvPr id="8194" name="Picture 2" descr="http://bismart.com/wp-content/uploads/bfi_thumb/bigov-better-city-indicators-spanish-mqhasauoj5pmhinkvtwfyphfp033p2j315d0ehft4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4837" y="1287462"/>
            <a:ext cx="9744185"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5097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6324599" cy="5257801"/>
          </a:xfrm>
        </p:spPr>
        <p:txBody>
          <a:bodyPr/>
          <a:lstStyle/>
          <a:p>
            <a:endParaRPr lang="en-US" sz="2700" dirty="0"/>
          </a:p>
        </p:txBody>
      </p:sp>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Lun.ua (</a:t>
            </a:r>
            <a:r>
              <a:rPr lang="ru-RU" dirty="0">
                <a:gradFill>
                  <a:gsLst>
                    <a:gs pos="0">
                      <a:schemeClr val="accent4"/>
                    </a:gs>
                    <a:gs pos="100000">
                      <a:schemeClr val="accent4"/>
                    </a:gs>
                  </a:gsLst>
                  <a:lin ang="5400000" scaled="0"/>
                </a:gradFill>
              </a:rPr>
              <a:t>н</a:t>
            </a:r>
            <a:r>
              <a:rPr lang="uk-UA" dirty="0" err="1">
                <a:gradFill>
                  <a:gsLst>
                    <a:gs pos="0">
                      <a:schemeClr val="accent4"/>
                    </a:gs>
                    <a:gs pos="100000">
                      <a:schemeClr val="accent4"/>
                    </a:gs>
                  </a:gsLst>
                  <a:lin ang="5400000" scaled="0"/>
                </a:gradFill>
              </a:rPr>
              <a:t>овобудови</a:t>
            </a:r>
            <a:r>
              <a:rPr lang="uk-UA" dirty="0">
                <a:gradFill>
                  <a:gsLst>
                    <a:gs pos="0">
                      <a:schemeClr val="accent4"/>
                    </a:gs>
                    <a:gs pos="100000">
                      <a:schemeClr val="accent4"/>
                    </a:gs>
                  </a:gsLst>
                  <a:lin ang="5400000" scaled="0"/>
                </a:gradFill>
              </a:rPr>
              <a:t> Києва та області)</a:t>
            </a:r>
            <a:br>
              <a:rPr lang="uk-UA" dirty="0">
                <a:gradFill>
                  <a:gsLst>
                    <a:gs pos="0">
                      <a:schemeClr val="accent4"/>
                    </a:gs>
                    <a:gs pos="100000">
                      <a:schemeClr val="accent4"/>
                    </a:gs>
                  </a:gsLst>
                  <a:lin ang="5400000" scaled="0"/>
                </a:gradFill>
              </a:rPr>
            </a:br>
            <a:br>
              <a:rPr lang="uk-UA" dirty="0">
                <a:gradFill>
                  <a:gsLst>
                    <a:gs pos="0">
                      <a:schemeClr val="accent4"/>
                    </a:gs>
                    <a:gs pos="100000">
                      <a:schemeClr val="accent4"/>
                    </a:gs>
                  </a:gsLst>
                  <a:lin ang="5400000" scaled="0"/>
                </a:gradFill>
              </a:rPr>
            </a:br>
            <a:br>
              <a:rPr lang="uk-UA" dirty="0">
                <a:gradFill>
                  <a:gsLst>
                    <a:gs pos="0">
                      <a:schemeClr val="accent4"/>
                    </a:gs>
                    <a:gs pos="100000">
                      <a:schemeClr val="accent4"/>
                    </a:gs>
                  </a:gsLst>
                  <a:lin ang="5400000" scaled="0"/>
                </a:gradFill>
              </a:rPr>
            </a:br>
            <a:endParaRPr lang="en-US" dirty="0"/>
          </a:p>
        </p:txBody>
      </p:sp>
      <p:pic>
        <p:nvPicPr>
          <p:cNvPr id="3" name="Picture 2"/>
          <p:cNvPicPr>
            <a:picLocks noChangeAspect="1"/>
          </p:cNvPicPr>
          <p:nvPr/>
        </p:nvPicPr>
        <p:blipFill>
          <a:blip r:embed="rId2"/>
          <a:stretch>
            <a:fillRect/>
          </a:stretch>
        </p:blipFill>
        <p:spPr>
          <a:xfrm>
            <a:off x="274638" y="1363662"/>
            <a:ext cx="11973013" cy="5234026"/>
          </a:xfrm>
          <a:prstGeom prst="rect">
            <a:avLst/>
          </a:prstGeom>
        </p:spPr>
      </p:pic>
    </p:spTree>
    <p:extLst>
      <p:ext uri="{BB962C8B-B14F-4D97-AF65-F5344CB8AC3E}">
        <p14:creationId xmlns:p14="http://schemas.microsoft.com/office/powerpoint/2010/main" val="1455966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6324599" cy="5257801"/>
          </a:xfrm>
        </p:spPr>
        <p:txBody>
          <a:bodyPr/>
          <a:lstStyle/>
          <a:p>
            <a:endParaRPr lang="en-US" sz="2700" dirty="0"/>
          </a:p>
        </p:txBody>
      </p:sp>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Lun.ua </a:t>
            </a:r>
            <a:r>
              <a:rPr lang="ru-RU" dirty="0">
                <a:gradFill>
                  <a:gsLst>
                    <a:gs pos="0">
                      <a:schemeClr val="accent4"/>
                    </a:gs>
                    <a:gs pos="100000">
                      <a:schemeClr val="accent4"/>
                    </a:gs>
                  </a:gsLst>
                  <a:lin ang="5400000" scaled="0"/>
                </a:gradFill>
              </a:rPr>
              <a:t>+ </a:t>
            </a:r>
            <a:r>
              <a:rPr lang="ru-RU" dirty="0" err="1">
                <a:gradFill>
                  <a:gsLst>
                    <a:gs pos="0">
                      <a:schemeClr val="accent4"/>
                    </a:gs>
                    <a:gs pos="100000">
                      <a:schemeClr val="accent4"/>
                    </a:gs>
                  </a:gsLst>
                  <a:lin ang="5400000" scaled="0"/>
                </a:gradFill>
              </a:rPr>
              <a:t>Агенти</a:t>
            </a:r>
            <a:r>
              <a:rPr lang="ru-RU" dirty="0">
                <a:gradFill>
                  <a:gsLst>
                    <a:gs pos="0">
                      <a:schemeClr val="accent4"/>
                    </a:gs>
                    <a:gs pos="100000">
                      <a:schemeClr val="accent4"/>
                    </a:gs>
                  </a:gsLst>
                  <a:lin ang="5400000" scaled="0"/>
                </a:gradFill>
              </a:rPr>
              <a:t> </a:t>
            </a:r>
            <a:r>
              <a:rPr lang="uk-UA" dirty="0">
                <a:gradFill>
                  <a:gsLst>
                    <a:gs pos="0">
                      <a:schemeClr val="accent4"/>
                    </a:gs>
                    <a:gs pos="100000">
                      <a:schemeClr val="accent4"/>
                    </a:gs>
                  </a:gsLst>
                  <a:lin ang="5400000" scaled="0"/>
                </a:gradFill>
              </a:rPr>
              <a:t>змін</a:t>
            </a:r>
            <a:br>
              <a:rPr lang="uk-UA" dirty="0">
                <a:gradFill>
                  <a:gsLst>
                    <a:gs pos="0">
                      <a:schemeClr val="accent4"/>
                    </a:gs>
                    <a:gs pos="100000">
                      <a:schemeClr val="accent4"/>
                    </a:gs>
                  </a:gsLst>
                  <a:lin ang="5400000" scaled="0"/>
                </a:gradFill>
              </a:rPr>
            </a:br>
            <a:br>
              <a:rPr lang="uk-UA" dirty="0">
                <a:gradFill>
                  <a:gsLst>
                    <a:gs pos="0">
                      <a:schemeClr val="accent4"/>
                    </a:gs>
                    <a:gs pos="100000">
                      <a:schemeClr val="accent4"/>
                    </a:gs>
                  </a:gsLst>
                  <a:lin ang="5400000" scaled="0"/>
                </a:gradFill>
              </a:rPr>
            </a:br>
            <a:br>
              <a:rPr lang="uk-UA" dirty="0">
                <a:gradFill>
                  <a:gsLst>
                    <a:gs pos="0">
                      <a:schemeClr val="accent4"/>
                    </a:gs>
                    <a:gs pos="100000">
                      <a:schemeClr val="accent4"/>
                    </a:gs>
                  </a:gsLst>
                  <a:lin ang="5400000" scaled="0"/>
                </a:gradFill>
              </a:rPr>
            </a:br>
            <a:endParaRPr lang="en-US" dirty="0"/>
          </a:p>
        </p:txBody>
      </p:sp>
      <p:pic>
        <p:nvPicPr>
          <p:cNvPr id="1026" name="Picture 2" descr="http://img.kiev.pravda.com.ua/files/7/2/72f3005-metro-velyk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79920" y="298450"/>
            <a:ext cx="6095999" cy="6400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i.obozrevatel.ua/4/1827202/gallery/Wx600_81946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038" y="1211263"/>
            <a:ext cx="5476875"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38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1000"/>
                                        <p:tgtEl>
                                          <p:spTgt spid="1028"/>
                                        </p:tgtEl>
                                      </p:cBhvr>
                                    </p:animEffect>
                                    <p:anim calcmode="lin" valueType="num">
                                      <p:cBhvr>
                                        <p:cTn id="8" dur="1000" fill="hold"/>
                                        <p:tgtEl>
                                          <p:spTgt spid="1028"/>
                                        </p:tgtEl>
                                        <p:attrNameLst>
                                          <p:attrName>ppt_x</p:attrName>
                                        </p:attrNameLst>
                                      </p:cBhvr>
                                      <p:tavLst>
                                        <p:tav tm="0">
                                          <p:val>
                                            <p:strVal val="#ppt_x"/>
                                          </p:val>
                                        </p:tav>
                                        <p:tav tm="100000">
                                          <p:val>
                                            <p:strVal val="#ppt_x"/>
                                          </p:val>
                                        </p:tav>
                                      </p:tavLst>
                                    </p:anim>
                                    <p:anim calcmode="lin" valueType="num">
                                      <p:cBhvr>
                                        <p:cTn id="9" dur="1000" fill="hold"/>
                                        <p:tgtEl>
                                          <p:spTgt spid="10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5-30405_Build_Template_16x9_DarkBlue_Color_Background">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4_5-30405_Build_Template_16x9_White_Background">
  <a:themeElements>
    <a:clrScheme name="Build">
      <a:dk1>
        <a:srgbClr val="000000"/>
      </a:dk1>
      <a:lt1>
        <a:srgbClr val="FFFFFF"/>
      </a:lt1>
      <a:dk2>
        <a:srgbClr val="00BCF2"/>
      </a:dk2>
      <a:lt2>
        <a:srgbClr val="FFFFFF"/>
      </a:lt2>
      <a:accent1>
        <a:srgbClr val="00BCF2"/>
      </a:accent1>
      <a:accent2>
        <a:srgbClr val="9B4F96"/>
      </a:accent2>
      <a:accent3>
        <a:srgbClr val="E81123"/>
      </a:accent3>
      <a:accent4>
        <a:srgbClr val="00188F"/>
      </a:accent4>
      <a:accent5>
        <a:srgbClr val="7FBA00"/>
      </a:accent5>
      <a:accent6>
        <a:srgbClr val="FF8C00"/>
      </a:accent6>
      <a:hlink>
        <a:srgbClr val="000000"/>
      </a:hlink>
      <a:folHlink>
        <a:srgbClr val="0C0C0C"/>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3.xml><?xml version="1.0" encoding="utf-8"?>
<a:theme xmlns:a="http://schemas.openxmlformats.org/drawingml/2006/main" name="3_5-30405_Build_Template_16x9_Red_Color_Background">
  <a:themeElements>
    <a:clrScheme name="Build-Red">
      <a:dk1>
        <a:srgbClr val="000000"/>
      </a:dk1>
      <a:lt1>
        <a:srgbClr val="FFFFFF"/>
      </a:lt1>
      <a:dk2>
        <a:srgbClr val="E34A28"/>
      </a:dk2>
      <a:lt2>
        <a:srgbClr val="FFFFFF"/>
      </a:lt2>
      <a:accent1>
        <a:srgbClr val="00BCF2"/>
      </a:accent1>
      <a:accent2>
        <a:srgbClr val="9B4F96"/>
      </a:accent2>
      <a:accent3>
        <a:srgbClr val="00D8CC"/>
      </a:accent3>
      <a:accent4>
        <a:srgbClr val="00188F"/>
      </a:accent4>
      <a:accent5>
        <a:srgbClr val="7FBA00"/>
      </a:accent5>
      <a:accent6>
        <a:srgbClr val="FF8C00"/>
      </a:accent6>
      <a:hlink>
        <a:srgbClr val="FFFFFF"/>
      </a:hlink>
      <a:folHlink>
        <a:srgbClr val="FFFFF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4.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5.xml><?xml version="1.0" encoding="utf-8"?>
<a:theme xmlns:a="http://schemas.openxmlformats.org/drawingml/2006/main" name="Build_Template_16x9 (2)">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e0a86041a56020ff4ea211664d8cb510">
  <xsd:schema xmlns:xsd="http://www.w3.org/2001/XMLSchema" xmlns:xs="http://www.w3.org/2001/XMLSchema" xmlns:p="http://schemas.microsoft.com/office/2006/metadata/properties" xmlns:ns2="2295e2e7-0eeb-498e-8716-217bb2ee6ee3" xmlns:ns3="230e9df3-be65-4c73-a93b-d1236ebd677e" xmlns:ns4="8b529f77-48ab-4581-b468-93f09345b8aa" targetNamespace="http://schemas.microsoft.com/office/2006/metadata/properties" ma:root="true" ma:fieldsID="5e835464bd230cacb7fe8686bec35256" ns2:_="" ns3:_="" ns4:_="">
    <xsd:import namespace="2295e2e7-0eeb-498e-8716-217bb2ee6ee3"/>
    <xsd:import namespace="230e9df3-be65-4c73-a93b-d1236ebd677e"/>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e385fb40-52d4-4fae-9c5b-3e8ff8a5878e" ma:termSetId="3005e9c6-5dbe-483c-971d-51ba052e9268"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sspId="e385fb40-52d4-4fae-9c5b-3e8ff8a5878e" ma:termSetId="769410c5-f612-414c-bc8d-14eb300b4117"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2012-11-02T07:00:00+00:00</Event_x0020_End_x0020_Date>
    <Event_x0020_Start_x0020_Date xmlns="2295e2e7-0eeb-498e-8716-217bb2ee6ee3">2012-10-29T07:00:00+00:00</Event_x0020_Start_x0020_Date>
    <MS_x0020_Speaker xmlns="2295e2e7-0eeb-498e-8716-217bb2ee6ee3">
      <UserInfo>
        <DisplayName/>
        <AccountId xsi:nil="true"/>
        <AccountType/>
      </UserInfo>
    </MS_x0020_Speaker>
    <External_x0020_Speaker xmlns="2295e2e7-0eeb-498e-8716-217bb2ee6ee3"> Stefan Wick</External_x0020_Speaker>
    <Session_x0020_Code xmlns="2295e2e7-0eeb-498e-8716-217bb2ee6ee3">3-045</Session_x0020_Code>
    <ProductTaxHTField0 xmlns="2295e2e7-0eeb-498e-8716-217bb2ee6ee3">
      <Terms xmlns="http://schemas.microsoft.com/office/infopath/2007/PartnerControls"/>
    </ProductTaxHTField0>
    <Presentation_x0020_Date xmlns="2295e2e7-0eeb-498e-8716-217bb2ee6ee3">2012-10-31T00:00:00-07:00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Redmond</TermName>
          <TermId xmlns="http://schemas.microsoft.com/office/infopath/2007/PartnerControls">c18f3657-b811-49ee-9b08-ce77b3e7702b</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Event_x0020_VenueTaxHTField0>
    <TaxCatchAll xmlns="230e9df3-be65-4c73-a93b-d1236ebd677e">
      <Value>309</Value>
      <Value>308</Value>
      <Value>605</Value>
    </TaxCatchAll>
    <AudienceTaxHTField0 xmlns="8b529f77-48ab-4581-b468-93f09345b8aa">
      <Terms xmlns="http://schemas.microsoft.com/office/infopath/2007/PartnerControls"/>
    </AudienceTaxHTField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7F4C29F-EB88-4408-9B4D-7E65470C02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230e9df3-be65-4c73-a93b-d1236ebd677e"/>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infopath/2007/PartnerControls"/>
    <ds:schemaRef ds:uri="http://www.w3.org/XML/1998/namespace"/>
    <ds:schemaRef ds:uri="230e9df3-be65-4c73-a93b-d1236ebd677e"/>
    <ds:schemaRef ds:uri="http://purl.org/dc/terms/"/>
    <ds:schemaRef ds:uri="http://schemas.microsoft.com/office/2006/documentManagement/types"/>
    <ds:schemaRef ds:uri="http://purl.org/dc/dcmitype/"/>
    <ds:schemaRef ds:uri="2295e2e7-0eeb-498e-8716-217bb2ee6ee3"/>
    <ds:schemaRef ds:uri="http://schemas.openxmlformats.org/package/2006/metadata/core-properties"/>
    <ds:schemaRef ds:uri="8b529f77-48ab-4581-b468-93f09345b8a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Build_Template_16x9</Template>
  <TotalTime>3659</TotalTime>
  <Words>160</Words>
  <Application>Microsoft Office PowerPoint</Application>
  <PresentationFormat>Custom</PresentationFormat>
  <Paragraphs>38</Paragraphs>
  <Slides>17</Slides>
  <Notes>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17</vt:i4>
      </vt:variant>
    </vt:vector>
  </HeadingPairs>
  <TitlesOfParts>
    <vt:vector size="29" baseType="lpstr">
      <vt:lpstr>ＭＳ Ｐゴシック</vt:lpstr>
      <vt:lpstr>Arial</vt:lpstr>
      <vt:lpstr>Avenir LT Pro 45 Book</vt:lpstr>
      <vt:lpstr>Calibri</vt:lpstr>
      <vt:lpstr>Consolas</vt:lpstr>
      <vt:lpstr>Segoe UI</vt:lpstr>
      <vt:lpstr>Segoe UI Light</vt:lpstr>
      <vt:lpstr>1_5-30405_Build_Template_16x9_DarkBlue_Color_Background</vt:lpstr>
      <vt:lpstr>4_5-30405_Build_Template_16x9_White_Background</vt:lpstr>
      <vt:lpstr>3_5-30405_Build_Template_16x9_Red_Color_Background</vt:lpstr>
      <vt:lpstr>2_5-30405_Build_Template_16x9_LightBlue_Color_Background</vt:lpstr>
      <vt:lpstr>Build_Template_16x9 (2)</vt:lpstr>
      <vt:lpstr>Стартапи на основі відкритих даних в Україні  Oleksandr Krakovetskyi CEO of DevRain Solutions, PhD Microsoft Regional Director, Microsoft MVP http://devrain.com alex.krakovetskiy@devrain.com @msugvnua  </vt:lpstr>
      <vt:lpstr>Open data &amp; Business</vt:lpstr>
      <vt:lpstr>Рівні даних</vt:lpstr>
      <vt:lpstr>Barcelona &amp; bism@rt</vt:lpstr>
      <vt:lpstr>Barcelona &amp; bism@rt</vt:lpstr>
      <vt:lpstr>Barcelona &amp; bism@rt</vt:lpstr>
      <vt:lpstr>Barcelona &amp; bism@rt</vt:lpstr>
      <vt:lpstr>Lun.ua (новобудови Києва та області)   </vt:lpstr>
      <vt:lpstr>Lun.ua + Агенти змін   </vt:lpstr>
      <vt:lpstr>ДонорUA</vt:lpstr>
      <vt:lpstr>udonors</vt:lpstr>
      <vt:lpstr>iGov</vt:lpstr>
      <vt:lpstr>.007</vt:lpstr>
      <vt:lpstr>.007</vt:lpstr>
      <vt:lpstr>Моделі монетизації</vt:lpstr>
      <vt:lpstr>PowerPoint Presentation</vt:lpstr>
      <vt:lpstr>Q&amp;A</vt:lpstr>
    </vt:vector>
  </TitlesOfParts>
  <Manager>Ron Sasaki</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WP8 Critical Developer Practices for Delivering Outstanding Apps</dc:title>
  <dc:subject>Build 2012</dc:subject>
  <dc:creator>Shows</dc:creator>
  <cp:keywords>Build 2012</cp:keywords>
  <dc:description>Template: Mitchell Derrey, Silver Fox Productions
Formatting: 
Date: October 29th - November 2nd, 2012
Location: MSCC, Redmond, WA
Audience Type: Internal</dc:description>
  <cp:lastModifiedBy>Oleksandr Krakovetskyi</cp:lastModifiedBy>
  <cp:revision>360</cp:revision>
  <dcterms:created xsi:type="dcterms:W3CDTF">2012-10-31T19:28:25Z</dcterms:created>
  <dcterms:modified xsi:type="dcterms:W3CDTF">2016-06-10T08:24:13Z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605;#BUILD|58542b36-5bf5-46a6-a53f-a41fb7a73785</vt:lpwstr>
  </property>
  <property fmtid="{D5CDD505-2E9C-101B-9397-08002B2CF9AE}" pid="5" name="Audience">
    <vt:lpwstr/>
  </property>
  <property fmtid="{D5CDD505-2E9C-101B-9397-08002B2CF9AE}" pid="6" name="Event Location">
    <vt:lpwstr>308;#Redmond|c18f3657-b811-49ee-9b08-ce77b3e7702b</vt:lpwstr>
  </property>
  <property fmtid="{D5CDD505-2E9C-101B-9397-08002B2CF9AE}" pid="7" name="Campaign">
    <vt:lpwstr/>
  </property>
  <property fmtid="{D5CDD505-2E9C-101B-9397-08002B2CF9AE}" pid="8" name="Event Venue">
    <vt:lpwstr>309;#Microsoft Conference Center|9ee5e79d-18a6-44c6-bfde-7021198eb4fc</vt:lpwstr>
  </property>
  <property fmtid="{D5CDD505-2E9C-101B-9397-08002B2CF9AE}" pid="9" name="Track">
    <vt:lpwstr/>
  </property>
</Properties>
</file>

<file path=docProps/thumbnail.jpeg>
</file>